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4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8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4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8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4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A1DE-BDC6-46EF-A0AD-320D6291AC4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3999-E0A6-4AE4-8C0F-8965EB4D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8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ta.org/~/media/Corporate/Files/AboutOT/Professionals/WhatIsOT/RDP/Facts/Intellectual-Disabilities.pdf" TargetMode="External"/><Relationship Id="rId2" Type="http://schemas.openxmlformats.org/officeDocument/2006/relationships/hyperlink" Target="https://www.youtube.com/watch?v=XHCcZcusei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K2UiPIsMHFo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UiPIsMHFo" TargetMode="External"/><Relationship Id="rId2" Type="http://schemas.openxmlformats.org/officeDocument/2006/relationships/hyperlink" Target="https://www.youtube.com/watch?v=XHCcZcusei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UMMC Occupational Therapy Department</a:t>
            </a:r>
            <a:br>
              <a:rPr lang="en-US" dirty="0" smtClean="0"/>
            </a:br>
            <a:r>
              <a:rPr lang="en-US" dirty="0" smtClean="0"/>
              <a:t> Virtual Simulation- Module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90278"/>
          </a:xfrm>
        </p:spPr>
        <p:txBody>
          <a:bodyPr/>
          <a:lstStyle/>
          <a:p>
            <a:r>
              <a:rPr lang="en-US" dirty="0" smtClean="0"/>
              <a:t>Participation for Individuals with Intellectual Disabilities</a:t>
            </a:r>
          </a:p>
          <a:p>
            <a:r>
              <a:rPr lang="en-US" dirty="0" smtClean="0"/>
              <a:t>4 hours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After reviewing this module, please complete the corresponding 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section </a:t>
            </a:r>
            <a:r>
              <a:rPr lang="en-US" sz="1400" dirty="0">
                <a:solidFill>
                  <a:prstClr val="black"/>
                </a:solidFill>
              </a:rPr>
              <a:t>in </a:t>
            </a:r>
            <a:r>
              <a:rPr lang="en-US" sz="1400" dirty="0" smtClean="0">
                <a:solidFill>
                  <a:prstClr val="black"/>
                </a:solidFill>
              </a:rPr>
              <a:t>the </a:t>
            </a:r>
            <a:r>
              <a:rPr lang="en-US" sz="1400" dirty="0">
                <a:solidFill>
                  <a:prstClr val="black"/>
                </a:solidFill>
              </a:rPr>
              <a:t>Virtual Observation Reflection packet.  </a:t>
            </a:r>
          </a:p>
          <a:p>
            <a:endParaRPr lang="en-US" dirty="0"/>
          </a:p>
        </p:txBody>
      </p:sp>
      <p:pic>
        <p:nvPicPr>
          <p:cNvPr id="5" name="Picture 4" descr="Living with intellectual disability in The Dreamhou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96" y="4224071"/>
            <a:ext cx="366230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0" y="365125"/>
            <a:ext cx="10431379" cy="1325563"/>
          </a:xfrm>
        </p:spPr>
        <p:txBody>
          <a:bodyPr/>
          <a:lstStyle/>
          <a:p>
            <a:r>
              <a:rPr lang="en-US" b="1" dirty="0" smtClean="0"/>
              <a:t>Review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8" y="1580147"/>
            <a:ext cx="5309936" cy="4685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OT’s Role in Working with People with Intellectual Disabilities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Watch: </a:t>
            </a:r>
            <a:r>
              <a:rPr lang="en-US" dirty="0" smtClean="0">
                <a:hlinkClick r:id="rId2"/>
              </a:rPr>
              <a:t>A day with an occupational therapist </a:t>
            </a:r>
            <a:endParaRPr lang="en-US" dirty="0" smtClean="0">
              <a:hlinkClick r:id="rId2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u="sng" dirty="0" smtClean="0">
              <a:hlinkClick r:id="rId3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b="1" dirty="0" smtClean="0"/>
              <a:t>Read: </a:t>
            </a:r>
            <a:r>
              <a:rPr lang="en-US" b="1" dirty="0">
                <a:hlinkClick r:id="rId3"/>
              </a:rPr>
              <a:t>Supporting Community </a:t>
            </a:r>
            <a:r>
              <a:rPr lang="en-US" b="1" dirty="0" smtClean="0">
                <a:hlinkClick r:id="rId3"/>
              </a:rPr>
              <a:t>Integration and </a:t>
            </a:r>
            <a:r>
              <a:rPr lang="en-US" b="1" dirty="0">
                <a:hlinkClick r:id="rId3"/>
              </a:rPr>
              <a:t>Participation for Individuals </a:t>
            </a:r>
            <a:r>
              <a:rPr lang="en-US" b="1" dirty="0" smtClean="0">
                <a:hlinkClick r:id="rId3"/>
              </a:rPr>
              <a:t>With Intellectual </a:t>
            </a:r>
            <a:r>
              <a:rPr lang="en-US" b="1" dirty="0">
                <a:hlinkClick r:id="rId3"/>
              </a:rPr>
              <a:t>Disabilities</a:t>
            </a:r>
            <a:endParaRPr lang="en-US" b="1" dirty="0" smtClean="0">
              <a:hlinkClick r:id="rId3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95" y="1690688"/>
            <a:ext cx="6036934" cy="402336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551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Disability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716" y="1564105"/>
            <a:ext cx="5594684" cy="46048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4400" b="1" dirty="0" smtClean="0"/>
              <a:t>Watch </a:t>
            </a:r>
            <a:r>
              <a:rPr lang="en-US" sz="4400" b="1" dirty="0" smtClean="0">
                <a:hlinkClick r:id="rId2"/>
              </a:rPr>
              <a:t>Monica &amp; David</a:t>
            </a:r>
            <a:endParaRPr lang="en-US" sz="4400" b="1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i="1" dirty="0" smtClean="0"/>
              <a:t>Monica &amp; David is about advocating for people with disabilities to live a life they want like other people.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19536" y="1825624"/>
            <a:ext cx="6087979" cy="46233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Answer </a:t>
            </a:r>
            <a:r>
              <a:rPr lang="en-US" b="1" dirty="0"/>
              <a:t>the following questions:</a:t>
            </a:r>
          </a:p>
          <a:p>
            <a:r>
              <a:rPr lang="en-US" dirty="0"/>
              <a:t>How did Monica and David make you feel?</a:t>
            </a:r>
          </a:p>
          <a:p>
            <a:r>
              <a:rPr lang="en-US" dirty="0"/>
              <a:t>What are Monica’s and David’s goals and aspirations?</a:t>
            </a:r>
          </a:p>
          <a:p>
            <a:r>
              <a:rPr lang="en-US" dirty="0"/>
              <a:t>Return to Module 1 and review occupations, then answer question 4.</a:t>
            </a:r>
          </a:p>
          <a:p>
            <a:r>
              <a:rPr lang="en-US" dirty="0"/>
              <a:t>What occupations did each person engage in and what would they have liked to engage in?</a:t>
            </a:r>
          </a:p>
          <a:p>
            <a:endParaRPr lang="en-US" dirty="0"/>
          </a:p>
        </p:txBody>
      </p:sp>
      <p:pic>
        <p:nvPicPr>
          <p:cNvPr id="4" name="Picture 3" descr="Living with intellectual disability in The Dreamhou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382"/>
            <a:ext cx="54864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Codina</a:t>
            </a:r>
            <a:r>
              <a:rPr lang="en-US" dirty="0" smtClean="0"/>
              <a:t>, A. (2009). </a:t>
            </a:r>
            <a:r>
              <a:rPr lang="en-US" i="1" dirty="0" smtClean="0"/>
              <a:t>Monica and </a:t>
            </a:r>
            <a:r>
              <a:rPr lang="en-US" i="1" dirty="0" err="1" smtClean="0"/>
              <a:t>david</a:t>
            </a:r>
            <a:r>
              <a:rPr lang="en-US" i="1" dirty="0" smtClean="0"/>
              <a:t> </a:t>
            </a:r>
            <a:r>
              <a:rPr lang="en-US" dirty="0" smtClean="0"/>
              <a:t>[Documentary]. HBO Films.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Leuong</a:t>
            </a:r>
            <a:r>
              <a:rPr lang="en-US" dirty="0" smtClean="0"/>
              <a:t>, E.J. (2018, August 15). </a:t>
            </a:r>
            <a:r>
              <a:rPr lang="en-US" i="1" dirty="0" smtClean="0"/>
              <a:t>A day in the life of an occupational therapist. </a:t>
            </a:r>
            <a:r>
              <a:rPr lang="en-US" dirty="0" err="1" smtClean="0"/>
              <a:t>YouTube</a:t>
            </a:r>
            <a:r>
              <a:rPr lang="en-US" i="1" dirty="0" err="1" smtClean="0"/>
              <a:t>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://www.youtube.com/watch?v=XHCcZcuseiw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Ideishi</a:t>
            </a:r>
            <a:r>
              <a:rPr lang="en-US" dirty="0" smtClean="0"/>
              <a:t>, R., D’Amico, M., </a:t>
            </a:r>
            <a:r>
              <a:rPr lang="en-US" dirty="0" err="1" smtClean="0"/>
              <a:t>Jirikowic</a:t>
            </a:r>
            <a:r>
              <a:rPr lang="en-US" dirty="0" smtClean="0"/>
              <a:t>, T. (2013). </a:t>
            </a:r>
            <a:r>
              <a:rPr lang="en-US" i="1" dirty="0" smtClean="0"/>
              <a:t>Supporting community integration and participation for individuals with intellectual disabilities </a:t>
            </a:r>
            <a:r>
              <a:rPr lang="en-US" dirty="0" smtClean="0"/>
              <a:t>[Fact sheet]. American Occupational Therapy Association. </a:t>
            </a:r>
          </a:p>
          <a:p>
            <a:pPr marL="0" indent="0">
              <a:buNone/>
            </a:pPr>
            <a:r>
              <a:rPr lang="en-US" dirty="0" smtClean="0"/>
              <a:t>Monica and David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://www.youtube.com/watch?v=K2UiPIsMHFo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Pictures retrieved from google images.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3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231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UMMC Occupational Therapy Department  Virtual Simulation- Module 4</vt:lpstr>
      <vt:lpstr>Review </vt:lpstr>
      <vt:lpstr>Intellectual Disability </vt:lpstr>
      <vt:lpstr>References</vt:lpstr>
    </vt:vector>
  </TitlesOfParts>
  <Company>University of Mississippi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UMMC Occupational Therapy Department  Virtual Simulation- Module 4</dc:title>
  <dc:creator>Tonia Taylor</dc:creator>
  <cp:lastModifiedBy>Tonia Taylor</cp:lastModifiedBy>
  <cp:revision>8</cp:revision>
  <dcterms:created xsi:type="dcterms:W3CDTF">2020-06-26T17:35:17Z</dcterms:created>
  <dcterms:modified xsi:type="dcterms:W3CDTF">2020-06-29T20:55:58Z</dcterms:modified>
</cp:coreProperties>
</file>